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4" r:id="rId9"/>
    <p:sldId id="268" r:id="rId10"/>
    <p:sldId id="266" r:id="rId11"/>
    <p:sldId id="263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668"/>
  </p:normalViewPr>
  <p:slideViewPr>
    <p:cSldViewPr snapToGrid="0" snapToObjects="1">
      <p:cViewPr varScale="1">
        <p:scale>
          <a:sx n="108" d="100"/>
          <a:sy n="108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C955-E2AE-5E47-8387-38F415B93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98DB6-5F46-5447-904E-381079D04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05CA-40B3-AC49-9808-8A6F3DF4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485A-BE7F-634F-9720-853C0AC3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2C3AC-A03E-AD48-B515-D2163178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7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C44-A24A-544B-A3EF-4241152F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746AE-AD0C-9D46-9D31-3E9DEFBEE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5CE0-B192-4841-8A44-2E52E7AD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DB0B-A38B-4045-9DEE-A5992C4C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7B034-30CF-5D47-9744-F220B8DA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0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3CA28-052C-0D48-A3AE-0E2B39111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61D79-01A1-1846-9ADC-023B7639B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3B3D-2495-604A-B9B8-5606FA77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89AF2-0A65-A441-9FE8-14D23D98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3747C-07A7-3944-B85E-68C19BC3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1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3AB9-15ED-534E-BC42-E98066E6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D833-7183-AF47-86C7-594B6CA64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A950-89AC-2B4D-B80F-523B5D52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F3C63-A9F3-A147-AB74-57D5AE5C3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E22AA-436F-174E-A0AB-B8FFE741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7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BEB6-3B0C-2A49-B867-ACD8CE01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3A48A-A3C1-2C4F-A867-6A494D698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A6CE4-58CD-E34D-8F06-E4F8B4439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C2F8D-EBE9-DA4D-8901-C58E9FAC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32FC8-24E1-6A47-AE5C-BCF6386F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5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888B-2FBB-6942-A088-B29BD189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0562-8DB7-EE47-9981-0B19829E6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E638-2145-9644-85B2-54078396E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516B5-FFEC-4F4D-8822-1E949E6B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ABA79-1C93-5C4F-BA32-300F3827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3478A-161E-1945-8921-8506FDE6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2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76F-299A-B74A-B7E9-728350D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DAED-F919-9B44-BB9F-E5634572D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EC624-4658-C947-B062-41557C3B9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7B3BB-AD94-9D47-A31E-A55CA84D1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C10F4-4EF0-2649-B223-EAB842E4D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5302F-2DF6-644D-9395-B93E83BF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40DA7-5949-1040-AF7B-EA67C938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FECCF-8B19-B249-8DE0-32368F4C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342E-16B3-0340-A38F-5F4D010D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C8894-C895-8140-BC92-149340CD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639D1-2470-0D4E-A2B8-8B2B9E0F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E96C9-5D32-3746-82A4-32C9FE9B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7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EB908-3AA7-184B-AA23-AB9B8FBD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50483-7B59-8047-A7B1-6B029B25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7563F-88C4-D944-84F1-F8A21C31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2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8E10-6759-9149-A7E3-99D6EA92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E004-4A6A-B841-A65F-0486FD1F9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E346A-0E2C-3144-9075-EBBFF00BA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43F7-E086-EF49-BE5E-205A9964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36214-50EA-A54E-ADE8-97063B8B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CD1D3-3D7B-FE4E-9558-E279B30D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0954-7EE1-C94F-B12B-7BA4C8DF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9D5B9-8066-0546-852C-23B3CA1C7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F111C-45B3-6B4C-87C1-2D8DCE5B3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11F4C-18DC-9244-9263-57DAD356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6F035-6734-344E-927A-B4C5BC63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BEC07-A00A-2542-9877-63F18D6E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6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780D8-5908-A140-8D67-E66EC19A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A824E-D087-1241-9176-4C3E2CB0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FAAA6-18EA-6245-B6F0-B240848F3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55928-D179-934C-949E-FEFFD3B719D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DD3E-00BC-8B41-B70C-596D606F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957E-6FB2-CC4F-B83F-D28E9D02C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B7631-8D6C-2240-B914-CC3E9067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7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EA1C-E726-6245-A0D3-AE8A3771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030"/>
            <a:ext cx="9144000" cy="1910803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Prioritizing synthetic lethal targets using comutation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32B6F-AE80-B04E-BFAA-73F159D7C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8379"/>
            <a:ext cx="9144000" cy="801287"/>
          </a:xfrm>
        </p:spPr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1, 2020</a:t>
            </a:r>
          </a:p>
        </p:txBody>
      </p:sp>
    </p:spTree>
    <p:extLst>
      <p:ext uri="{BB962C8B-B14F-4D97-AF65-F5344CB8AC3E}">
        <p14:creationId xmlns:p14="http://schemas.microsoft.com/office/powerpoint/2010/main" val="3270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E505C36-6FB3-7848-B13C-C89C73685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55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4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AE0343B-0446-B64F-8885-ED7C6174F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51114"/>
            <a:ext cx="5355771" cy="53557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BC13A0-7595-CA43-A531-2C3D24E9D4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5771" y="-1"/>
            <a:ext cx="6836229" cy="683622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27D336-F394-1640-A94C-511F81C9C3AF}"/>
              </a:ext>
            </a:extLst>
          </p:cNvPr>
          <p:cNvSpPr/>
          <p:nvPr/>
        </p:nvSpPr>
        <p:spPr>
          <a:xfrm>
            <a:off x="5533901" y="2671948"/>
            <a:ext cx="1531917" cy="146066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4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C95A7DC-094E-9C40-8A9E-AA41FB9D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69" y="801584"/>
            <a:ext cx="5254831" cy="525483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1299079-2584-414F-9840-6602B112802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94E27B-1660-F546-B4F3-CB10899D7BB4}"/>
              </a:ext>
            </a:extLst>
          </p:cNvPr>
          <p:cNvSpPr/>
          <p:nvPr/>
        </p:nvSpPr>
        <p:spPr>
          <a:xfrm>
            <a:off x="6626431" y="2612571"/>
            <a:ext cx="1531917" cy="146066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0C0096-26C2-694C-917B-5B71E116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52054"/>
            <a:ext cx="5153891" cy="51538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1F09855-4EBE-5E43-958D-070E7879B9E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145" y="-1"/>
            <a:ext cx="6871855" cy="68718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B40D9E-1BB5-6C46-820E-63E574A83541}"/>
              </a:ext>
            </a:extLst>
          </p:cNvPr>
          <p:cNvSpPr/>
          <p:nvPr/>
        </p:nvSpPr>
        <p:spPr>
          <a:xfrm>
            <a:off x="8360229" y="4393870"/>
            <a:ext cx="1258784" cy="1235034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9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7AAC-091F-4644-A9DF-04CA1ADC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1" y="130250"/>
            <a:ext cx="11892378" cy="562076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1. Using comutation as a binary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AFCD-8DC7-F347-AB05-4FFEE68D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9" y="990247"/>
            <a:ext cx="11624501" cy="37510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the effect of knocking out a gene using the following covariates: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RNA expression of the gene in each cell line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(continuous)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the cell line have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G12D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 gene mutated in the cell line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each comutation interaction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with G12D: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gene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mutated?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(binary)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gene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mutated and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G12D? 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(binary; interaction)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D3F6AA-0D6F-E24F-B155-89285EAB69E9}"/>
              </a:ext>
            </a:extLst>
          </p:cNvPr>
          <p:cNvSpPr txBox="1">
            <a:spLocks/>
          </p:cNvSpPr>
          <p:nvPr/>
        </p:nvSpPr>
        <p:spPr>
          <a:xfrm>
            <a:off x="649109" y="5305678"/>
            <a:ext cx="10893779" cy="828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gene_effect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is_mut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allele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… +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… +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allele:X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…</a:t>
            </a:r>
          </a:p>
        </p:txBody>
      </p:sp>
    </p:spTree>
    <p:extLst>
      <p:ext uri="{BB962C8B-B14F-4D97-AF65-F5344CB8AC3E}">
        <p14:creationId xmlns:p14="http://schemas.microsoft.com/office/powerpoint/2010/main" val="52862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0CA7E1-0E3B-0E49-8041-E11BB2A9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737" y="17737"/>
            <a:ext cx="6822526" cy="68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7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B5FF60B-481F-EB42-8C27-0527BC74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011" y="-989"/>
            <a:ext cx="6859979" cy="6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49CAA1-96CF-7C49-B316-6D8C2F2E8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31548A6-FD65-8D4E-B971-166A9538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7AAC-091F-4644-A9DF-04CA1ADC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1" y="130250"/>
            <a:ext cx="11892378" cy="562076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Model 2. Using dependency of comutating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AFCD-8DC7-F347-AB05-4FFEE68D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9" y="990247"/>
            <a:ext cx="11624501" cy="37510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the effect of knocking out a gene using the following covariates: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RNA expression of the gene in each cell line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(continuous)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the cell line have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G12D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 gene mutated in the cell line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(binary)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each comutation interaction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with G12D: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Effect of knocking out gene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each cell line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(continuous)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D3F6AA-0D6F-E24F-B155-89285EAB69E9}"/>
              </a:ext>
            </a:extLst>
          </p:cNvPr>
          <p:cNvSpPr txBox="1">
            <a:spLocks/>
          </p:cNvSpPr>
          <p:nvPr/>
        </p:nvSpPr>
        <p:spPr>
          <a:xfrm>
            <a:off x="649109" y="5305678"/>
            <a:ext cx="10893779" cy="828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gene_effect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is_mut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allele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… +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gene_effect</a:t>
            </a:r>
            <a:r>
              <a:rPr lang="en-US" sz="2800" b="1" baseline="-25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…</a:t>
            </a:r>
          </a:p>
        </p:txBody>
      </p:sp>
    </p:spTree>
    <p:extLst>
      <p:ext uri="{BB962C8B-B14F-4D97-AF65-F5344CB8AC3E}">
        <p14:creationId xmlns:p14="http://schemas.microsoft.com/office/powerpoint/2010/main" val="260885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4368862-88CB-6149-9D39-F68CE236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86740"/>
            <a:ext cx="5284519" cy="52845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6AAAE6-8F8C-0F42-A5A2-86B3B1AAFB1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2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3FD8613-EFCE-2D46-B0FA-8CB08F70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62989"/>
            <a:ext cx="5332021" cy="533202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CC9F727-4C70-A943-B1C6-F410BAF9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1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2021" y="-1"/>
            <a:ext cx="6859979" cy="68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3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212</Words>
  <Application>Microsoft Macintosh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Prioritizing synthetic lethal targets using comutation data</vt:lpstr>
      <vt:lpstr>Model 1. Using comutation as a binary indicator</vt:lpstr>
      <vt:lpstr>PowerPoint Presentation</vt:lpstr>
      <vt:lpstr>PowerPoint Presentation</vt:lpstr>
      <vt:lpstr>PowerPoint Presentation</vt:lpstr>
      <vt:lpstr>PowerPoint Presentation</vt:lpstr>
      <vt:lpstr>Model 2. Using dependency of comutating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synthetic lethal targets using comutation data</dc:title>
  <dc:creator>Joshua Cook</dc:creator>
  <cp:lastModifiedBy>Joshua Cook</cp:lastModifiedBy>
  <cp:revision>7</cp:revision>
  <dcterms:created xsi:type="dcterms:W3CDTF">2020-04-30T14:17:56Z</dcterms:created>
  <dcterms:modified xsi:type="dcterms:W3CDTF">2020-05-01T13:25:33Z</dcterms:modified>
</cp:coreProperties>
</file>